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912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ADA4-1546-438E-B4F7-132307685E4F}" type="datetimeFigureOut">
              <a:rPr lang="sv-SE" smtClean="0"/>
              <a:t>2012-12-31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E501-CF22-47D2-95FA-4F076489B6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285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ADA4-1546-438E-B4F7-132307685E4F}" type="datetimeFigureOut">
              <a:rPr lang="sv-SE" smtClean="0"/>
              <a:t>2012-12-31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E501-CF22-47D2-95FA-4F076489B6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722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ADA4-1546-438E-B4F7-132307685E4F}" type="datetimeFigureOut">
              <a:rPr lang="sv-SE" smtClean="0"/>
              <a:t>2012-12-31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E501-CF22-47D2-95FA-4F076489B6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898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ADA4-1546-438E-B4F7-132307685E4F}" type="datetimeFigureOut">
              <a:rPr lang="sv-SE" smtClean="0"/>
              <a:t>2012-12-31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E501-CF22-47D2-95FA-4F076489B6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9193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ADA4-1546-438E-B4F7-132307685E4F}" type="datetimeFigureOut">
              <a:rPr lang="sv-SE" smtClean="0"/>
              <a:t>2012-12-31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E501-CF22-47D2-95FA-4F076489B6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3709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ADA4-1546-438E-B4F7-132307685E4F}" type="datetimeFigureOut">
              <a:rPr lang="sv-SE" smtClean="0"/>
              <a:t>2012-12-31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E501-CF22-47D2-95FA-4F076489B6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618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ADA4-1546-438E-B4F7-132307685E4F}" type="datetimeFigureOut">
              <a:rPr lang="sv-SE" smtClean="0"/>
              <a:t>2012-12-31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E501-CF22-47D2-95FA-4F076489B6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3238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ADA4-1546-438E-B4F7-132307685E4F}" type="datetimeFigureOut">
              <a:rPr lang="sv-SE" smtClean="0"/>
              <a:t>2012-12-31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E501-CF22-47D2-95FA-4F076489B6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ADA4-1546-438E-B4F7-132307685E4F}" type="datetimeFigureOut">
              <a:rPr lang="sv-SE" smtClean="0"/>
              <a:t>2012-12-31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E501-CF22-47D2-95FA-4F076489B6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97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ADA4-1546-438E-B4F7-132307685E4F}" type="datetimeFigureOut">
              <a:rPr lang="sv-SE" smtClean="0"/>
              <a:t>2012-12-31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E501-CF22-47D2-95FA-4F076489B6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5169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ADA4-1546-438E-B4F7-132307685E4F}" type="datetimeFigureOut">
              <a:rPr lang="sv-SE" smtClean="0"/>
              <a:t>2012-12-31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8E501-CF22-47D2-95FA-4F076489B6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7144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4ADA4-1546-438E-B4F7-132307685E4F}" type="datetimeFigureOut">
              <a:rPr lang="sv-SE" smtClean="0"/>
              <a:t>2012-12-31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8E501-CF22-47D2-95FA-4F076489B6E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6604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2733"/>
            <a:ext cx="9144000" cy="6096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extruta 4"/>
          <p:cNvSpPr txBox="1"/>
          <p:nvPr/>
        </p:nvSpPr>
        <p:spPr>
          <a:xfrm>
            <a:off x="467544" y="18864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smtClean="0">
                <a:solidFill>
                  <a:schemeClr val="bg1"/>
                </a:solidFill>
              </a:rPr>
              <a:t>	    	</a:t>
            </a:r>
          </a:p>
          <a:p>
            <a:r>
              <a:rPr lang="sv-SE" sz="2400" dirty="0">
                <a:solidFill>
                  <a:schemeClr val="bg1"/>
                </a:solidFill>
              </a:rPr>
              <a:t>	</a:t>
            </a:r>
            <a:r>
              <a:rPr lang="sv-SE" sz="2400" dirty="0" smtClean="0">
                <a:solidFill>
                  <a:schemeClr val="bg1"/>
                </a:solidFill>
              </a:rPr>
              <a:t>	 Hur väl känner du David och Irene?</a:t>
            </a:r>
            <a:endParaRPr lang="sv-S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Vad brukar David säga om någon i familjen av misstag råkar spilla ut något på bordet?</a:t>
            </a:r>
            <a:endParaRPr lang="sv-SE" dirty="0"/>
          </a:p>
        </p:txBody>
      </p:sp>
      <p:pic>
        <p:nvPicPr>
          <p:cNvPr id="9218" name="Picture 2" descr="C:\Users\johnssons\AppData\Local\Microsoft\Windows\Temporary Internet Files\Content.IE5\EE91Q60R\MP900442299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4988"/>
            <a:ext cx="3528392" cy="410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478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Irene är INTE nyfiken. Inte alls! Men vad är hon intresserad av?</a:t>
            </a:r>
            <a:endParaRPr lang="sv-SE" dirty="0"/>
          </a:p>
        </p:txBody>
      </p:sp>
      <p:pic>
        <p:nvPicPr>
          <p:cNvPr id="10242" name="Picture 2" descr="C:\Users\johnssons\AppData\Local\Microsoft\Windows\Temporary Internet Files\Content.IE5\9JT0QQ43\MP900409717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79956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140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Vem av jubilarerna var bäst på 60-meter i sin ungdom?</a:t>
            </a:r>
            <a:endParaRPr lang="sv-SE" dirty="0"/>
          </a:p>
        </p:txBody>
      </p:sp>
      <p:pic>
        <p:nvPicPr>
          <p:cNvPr id="11266" name="Picture 2" descr="C:\Users\johnssons\AppData\Local\Microsoft\Windows\Temporary Internet Files\Content.IE5\2UITP3EA\MP90044264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548" y="3024981"/>
            <a:ext cx="2660904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johnssons\AppData\Local\Microsoft\Windows\Temporary Internet Files\Content.IE5\2UITP3EA\MP90044264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19268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93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Hur länge har jubilarerna varit gifta?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2290" name="Picture 2" descr="C:\Users\johnssons\AppData\Local\Microsoft\Windows\Temporary Internet Files\Content.IE5\EE91Q60R\MP90042223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72899"/>
            <a:ext cx="8136904" cy="542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06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Hur många husvagnsdäck exploderade sammanlagt under familjen Johnssons första sommar med husvagn?</a:t>
            </a:r>
            <a:endParaRPr lang="sv-SE" dirty="0"/>
          </a:p>
        </p:txBody>
      </p:sp>
      <p:pic>
        <p:nvPicPr>
          <p:cNvPr id="13314" name="Picture 2" descr="C:\Users\johnssons\AppData\Local\Microsoft\Windows\Temporary Internet Files\Content.IE5\2UITP3EA\MP900309503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597666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688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Vilken är den enda plats där familjen Johnsson har tältat tillsammans hela familjen?</a:t>
            </a:r>
            <a:endParaRPr lang="sv-SE" dirty="0"/>
          </a:p>
        </p:txBody>
      </p:sp>
      <p:pic>
        <p:nvPicPr>
          <p:cNvPr id="14338" name="Picture 2" descr="C:\Users\johnssons\AppData\Local\Microsoft\Windows\Temporary Internet Files\Content.IE5\EE91Q60R\MP900442326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520" y="2636911"/>
            <a:ext cx="5492800" cy="366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306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På vilken plats i syskonskaran kommer David?</a:t>
            </a:r>
            <a:endParaRPr lang="sv-SE" dirty="0"/>
          </a:p>
        </p:txBody>
      </p:sp>
      <p:pic>
        <p:nvPicPr>
          <p:cNvPr id="1027" name="Picture 3" descr="C:\Users\johnssons\AppData\Local\Microsoft\Windows\Temporary Internet Files\Content.IE5\RG4NOFV1\MP90043059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00225"/>
            <a:ext cx="6408712" cy="492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171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Var sov Irene Julaftonsnatten -66?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</p:txBody>
      </p:sp>
      <p:pic>
        <p:nvPicPr>
          <p:cNvPr id="2050" name="Picture 2" descr="C:\Users\johnssons\AppData\Local\Microsoft\Windows\Temporary Internet Files\Content.IE5\9JT0QQ43\MP90043855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55507"/>
            <a:ext cx="6912768" cy="45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46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Vilken var Davids första bil?</a:t>
            </a:r>
            <a:endParaRPr lang="sv-SE" dirty="0"/>
          </a:p>
        </p:txBody>
      </p:sp>
      <p:pic>
        <p:nvPicPr>
          <p:cNvPr id="3074" name="Picture 2" descr="C:\Users\johnssons\AppData\Local\Microsoft\Windows\Temporary Internet Files\Content.IE5\9JT0QQ43\MP900438719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ohnssons\AppData\Local\Microsoft\Windows\Temporary Internet Files\Content.IE5\9JT0QQ43\MP90043871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ohnssons\AppData\Local\Microsoft\Windows\Temporary Internet Files\Content.IE5\9JT0QQ43\MP90043871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846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Vilken sorts bil var den första som David kvaddade?</a:t>
            </a:r>
            <a:endParaRPr lang="sv-SE" dirty="0"/>
          </a:p>
        </p:txBody>
      </p:sp>
      <p:pic>
        <p:nvPicPr>
          <p:cNvPr id="4098" name="Picture 2" descr="C:\Users\johnssons\AppData\Local\Microsoft\Windows\Temporary Internet Files\Content.IE5\2UITP3EA\MP900427672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71" y="1600200"/>
            <a:ext cx="611745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351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Vad var orsaken till att Irene dunkade sin lillebrors huvud igenom altanfönstret?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72816"/>
            <a:ext cx="8075240" cy="4353347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5122" name="Picture 2" descr="C:\Users\johnssons\AppData\Local\Microsoft\Windows\Temporary Internet Files\Content.IE5\EE91Q60R\MP90042231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5184576" cy="412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062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Vilka datum är jubilarerna födda?</a:t>
            </a:r>
            <a:endParaRPr lang="sv-SE" dirty="0"/>
          </a:p>
        </p:txBody>
      </p:sp>
      <p:pic>
        <p:nvPicPr>
          <p:cNvPr id="6146" name="Picture 2" descr="C:\Users\johnssons\AppData\Local\Microsoft\Windows\Temporary Internet Files\Content.IE5\RG4NOFV1\MP900182546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597666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13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Vad var det egentligen som stod emellan David och hans första kyss??</a:t>
            </a:r>
            <a:endParaRPr lang="sv-SE" dirty="0"/>
          </a:p>
        </p:txBody>
      </p:sp>
      <p:pic>
        <p:nvPicPr>
          <p:cNvPr id="7170" name="Picture 2" descr="C:\Users\johnssons\AppData\Local\Microsoft\Windows\Temporary Internet Files\Content.IE5\2UITP3EA\MP900427846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132856"/>
            <a:ext cx="4752528" cy="438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409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Vad var det den förtvivlade fadern försökte säga till Irene då hon missförstod det som ”falskt alarm”?</a:t>
            </a:r>
            <a:endParaRPr lang="sv-SE" dirty="0"/>
          </a:p>
        </p:txBody>
      </p:sp>
      <p:pic>
        <p:nvPicPr>
          <p:cNvPr id="8194" name="Picture 2" descr="C:\Users\johnssons\AppData\Local\Microsoft\Windows\Temporary Internet Files\Content.IE5\9JT0QQ43\MP900422851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8920"/>
            <a:ext cx="432048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730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140</Words>
  <Application>Microsoft Office PowerPoint</Application>
  <PresentationFormat>Bildspel på skärmen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6" baseType="lpstr">
      <vt:lpstr>Office-tema</vt:lpstr>
      <vt:lpstr>PowerPoint-presentation</vt:lpstr>
      <vt:lpstr>På vilken plats i syskonskaran kommer David?</vt:lpstr>
      <vt:lpstr>Var sov Irene Julaftonsnatten -66?</vt:lpstr>
      <vt:lpstr>Vilken var Davids första bil?</vt:lpstr>
      <vt:lpstr>Vilken sorts bil var den första som David kvaddade?</vt:lpstr>
      <vt:lpstr>Vad var orsaken till att Irene dunkade sin lillebrors huvud igenom altanfönstret?</vt:lpstr>
      <vt:lpstr>Vilka datum är jubilarerna födda?</vt:lpstr>
      <vt:lpstr>Vad var det egentligen som stod emellan David och hans första kyss??</vt:lpstr>
      <vt:lpstr>  Vad var det den förtvivlade fadern försökte säga till Irene då hon missförstod det som ”falskt alarm”?</vt:lpstr>
      <vt:lpstr>Vad brukar David säga om någon i familjen av misstag råkar spilla ut något på bordet?</vt:lpstr>
      <vt:lpstr>Irene är INTE nyfiken. Inte alls! Men vad är hon intresserad av?</vt:lpstr>
      <vt:lpstr>Vem av jubilarerna var bäst på 60-meter i sin ungdom?</vt:lpstr>
      <vt:lpstr>Hur länge har jubilarerna varit gifta?</vt:lpstr>
      <vt:lpstr>Hur många husvagnsdäck exploderade sammanlagt under familjen Johnssons första sommar med husvagn?</vt:lpstr>
      <vt:lpstr>Vilken är den enda plats där familjen Johnsson har tältat tillsammans hela familjen?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johnssons</dc:creator>
  <cp:lastModifiedBy>johnssons</cp:lastModifiedBy>
  <cp:revision>4</cp:revision>
  <dcterms:created xsi:type="dcterms:W3CDTF">2012-12-31T09:48:14Z</dcterms:created>
  <dcterms:modified xsi:type="dcterms:W3CDTF">2012-12-31T10:25:13Z</dcterms:modified>
</cp:coreProperties>
</file>